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590D2B-D882-0D52-4C60-08BC234AF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43220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48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2024.8.30-31.</a:t>
            </a:r>
            <a:r>
              <a:rPr lang="ja-JP" altLang="en-US" sz="2400" dirty="0"/>
              <a:t>　京都</a:t>
            </a:r>
            <a:r>
              <a:rPr lang="zh-TW" altLang="en-US" sz="2400" dirty="0"/>
              <a:t>大学</a:t>
            </a:r>
            <a:r>
              <a:rPr lang="en-US" altLang="zh-TW" sz="1800"/>
              <a:t> </a:t>
            </a:r>
            <a:r>
              <a:rPr lang="ja-JP" altLang="en-US" sz="1800"/>
              <a:t>芝蘭会館</a:t>
            </a:r>
            <a:endParaRPr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09 内田 知孝</cp:lastModifiedBy>
  <cp:revision>13</cp:revision>
  <dcterms:created xsi:type="dcterms:W3CDTF">2014-07-16T13:15:52Z</dcterms:created>
  <dcterms:modified xsi:type="dcterms:W3CDTF">2023-10-17T03:01:17Z</dcterms:modified>
</cp:coreProperties>
</file>