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howGuides="1">
      <p:cViewPr varScale="1">
        <p:scale>
          <a:sx n="114" d="100"/>
          <a:sy n="114" d="100"/>
        </p:scale>
        <p:origin x="152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102CC-AF9B-4273-A467-F546962F937A}" type="datetimeFigureOut">
              <a:rPr lang="ja-JP" altLang="en-US"/>
              <a:pPr>
                <a:defRPr/>
              </a:pPr>
              <a:t>2023/10/17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63626-3A41-410C-A0BA-7677D85CCCC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69668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398F3-3BB7-4B34-AF58-29D5FCC0E56B}" type="datetimeFigureOut">
              <a:rPr lang="ja-JP" altLang="en-US"/>
              <a:pPr>
                <a:defRPr/>
              </a:pPr>
              <a:t>2023/10/17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AE1C0-6CC8-4685-B0E8-EDAFE72B36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76782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2B8E1-9AC0-46A2-AB95-C7E55F2A4F70}" type="datetimeFigureOut">
              <a:rPr lang="ja-JP" altLang="en-US"/>
              <a:pPr>
                <a:defRPr/>
              </a:pPr>
              <a:t>2023/10/17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49690-44C4-45C9-A4A0-C9864E4D1DA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1560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73CBC-E292-4E6D-A32C-C84D74818F84}" type="datetimeFigureOut">
              <a:rPr lang="ja-JP" altLang="en-US"/>
              <a:pPr>
                <a:defRPr/>
              </a:pPr>
              <a:t>2023/10/17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26F90-65C7-444B-8D0E-72B5BFEE125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6065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33D2-D55C-43D9-8FD1-EA93C9505C8F}" type="datetimeFigureOut">
              <a:rPr lang="ja-JP" altLang="en-US"/>
              <a:pPr>
                <a:defRPr/>
              </a:pPr>
              <a:t>2023/10/17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7BBFF-5C6E-463E-8BEB-A168DAFC4D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8796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43029-0AF3-4BDA-B4BF-AE3D62A98198}" type="datetimeFigureOut">
              <a:rPr lang="ja-JP" altLang="en-US"/>
              <a:pPr>
                <a:defRPr/>
              </a:pPr>
              <a:t>2023/10/17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223F9-0E87-4D34-8BEB-B574A8F8AEE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03181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A1FB9-DC1A-45CE-B42C-56834F88C9EC}" type="datetimeFigureOut">
              <a:rPr lang="ja-JP" altLang="en-US"/>
              <a:pPr>
                <a:defRPr/>
              </a:pPr>
              <a:t>2023/10/17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FB0B8-73FC-4233-8DE2-9B7E4792932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31385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3947D-1AA1-4784-8EDE-1E150637978D}" type="datetimeFigureOut">
              <a:rPr lang="ja-JP" altLang="en-US"/>
              <a:pPr>
                <a:defRPr/>
              </a:pPr>
              <a:t>2023/10/17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69CCC-5AE9-44B1-9644-EEC647E3512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30783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2115F-7AF0-4846-926C-D526D6B9254E}" type="datetimeFigureOut">
              <a:rPr lang="ja-JP" altLang="en-US"/>
              <a:pPr>
                <a:defRPr/>
              </a:pPr>
              <a:t>2023/10/17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FFC0A-D1F2-4A20-B1A0-8D53DAD827A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943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AF4BF-DA9F-4BB8-AAA2-C74476D1488A}" type="datetimeFigureOut">
              <a:rPr lang="ja-JP" altLang="en-US"/>
              <a:pPr>
                <a:defRPr/>
              </a:pPr>
              <a:t>2023/10/17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335CD-39D3-43F4-898D-4A2B819CFCF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15280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C7966-70C0-4E0F-9B71-FF3BC7110B35}" type="datetimeFigureOut">
              <a:rPr lang="ja-JP" altLang="en-US"/>
              <a:pPr>
                <a:defRPr/>
              </a:pPr>
              <a:t>2023/10/17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9DA6D-9EED-46D6-A10D-17C639C2E24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74882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4820786-87A6-4F31-BD44-4A16516B453B}" type="datetimeFigureOut">
              <a:rPr lang="ja-JP" altLang="en-US"/>
              <a:pPr>
                <a:defRPr/>
              </a:pPr>
              <a:t>2023/10/17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D298E915-68B3-4BA6-87A6-93C08B71D08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4" descr="titl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6350" y="5661025"/>
            <a:ext cx="382905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テキスト ボックス 6"/>
          <p:cNvSpPr txBox="1">
            <a:spLocks noChangeArrowheads="1"/>
          </p:cNvSpPr>
          <p:nvPr/>
        </p:nvSpPr>
        <p:spPr bwMode="auto">
          <a:xfrm>
            <a:off x="179388" y="0"/>
            <a:ext cx="8359775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5400"/>
              <a:t>本発表演題に関連し、</a:t>
            </a:r>
            <a:endParaRPr lang="en-US" altLang="ja-JP" sz="5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5400"/>
              <a:t>開示すべき利益相反事項は</a:t>
            </a:r>
          </a:p>
        </p:txBody>
      </p:sp>
      <p:sp>
        <p:nvSpPr>
          <p:cNvPr id="3076" name="テキスト ボックス 7"/>
          <p:cNvSpPr txBox="1">
            <a:spLocks noChangeArrowheads="1"/>
          </p:cNvSpPr>
          <p:nvPr/>
        </p:nvSpPr>
        <p:spPr bwMode="auto">
          <a:xfrm>
            <a:off x="2700338" y="2276475"/>
            <a:ext cx="36766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6000"/>
              <a:t>ありません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2590D2B-D882-0D52-4C60-08BC234AF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27738"/>
            <a:ext cx="432201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第</a:t>
            </a:r>
            <a:r>
              <a:rPr lang="en-US" altLang="ja-JP" sz="2400" dirty="0"/>
              <a:t>48</a:t>
            </a:r>
            <a:r>
              <a:rPr lang="ja-JP" altLang="en-US" sz="2400" dirty="0"/>
              <a:t>回学術集会　</a:t>
            </a:r>
            <a:endParaRPr lang="en-US" altLang="ja-JP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/>
              <a:t>2024.8.30-31.</a:t>
            </a:r>
            <a:r>
              <a:rPr lang="ja-JP" altLang="en-US" sz="2400" dirty="0"/>
              <a:t>　京都</a:t>
            </a:r>
            <a:r>
              <a:rPr lang="zh-TW" altLang="en-US" sz="2400" dirty="0"/>
              <a:t>大学</a:t>
            </a:r>
            <a:r>
              <a:rPr lang="en-US" altLang="zh-TW" sz="1800"/>
              <a:t> </a:t>
            </a:r>
            <a:r>
              <a:rPr lang="ja-JP" altLang="en-US" sz="1800"/>
              <a:t>芝蘭会館</a:t>
            </a:r>
            <a:endParaRPr lang="ja-JP" altLang="en-US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24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DELL 2009 OKAZAKY</dc:creator>
  <cp:lastModifiedBy>09 内田 知孝</cp:lastModifiedBy>
  <cp:revision>13</cp:revision>
  <dcterms:created xsi:type="dcterms:W3CDTF">2014-07-16T13:15:52Z</dcterms:created>
  <dcterms:modified xsi:type="dcterms:W3CDTF">2023-10-17T03:01:17Z</dcterms:modified>
</cp:coreProperties>
</file>