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02CC-AF9B-4273-A467-F546962F937A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3626-3A41-410C-A0BA-7677D85CC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66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98F3-3BB7-4B34-AF58-29D5FCC0E56B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E1C0-6CC8-4685-B0E8-EDAFE72B3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78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2B8E1-9AC0-46A2-AB95-C7E55F2A4F70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9690-44C4-45C9-A4A0-C9864E4D1D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6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3CBC-E292-4E6D-A32C-C84D74818F84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6F90-65C7-444B-8D0E-72B5BFEE12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06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33D2-D55C-43D9-8FD1-EA93C9505C8F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BBFF-5C6E-463E-8BEB-A168DAFC4D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3029-0AF3-4BDA-B4BF-AE3D62A98198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23F9-0E87-4D34-8BEB-B574A8F8AE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318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1FB9-DC1A-45CE-B42C-56834F88C9EC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B0B8-73FC-4233-8DE2-9B7E479293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13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47D-1AA1-4784-8EDE-1E150637978D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9CCC-5AE9-44B1-9644-EEC647E351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07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115F-7AF0-4846-926C-D526D6B9254E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FC0A-D1F2-4A20-B1A0-8D53DAD827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4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F4BF-DA9F-4BB8-AAA2-C74476D1488A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335CD-39D3-43F4-898D-4A2B819CFC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28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C7966-70C0-4E0F-9B71-FF3BC7110B35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DA6D-9EED-46D6-A10D-17C639C2E2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88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820786-87A6-4F31-BD44-4A16516B453B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298E915-68B3-4BA6-87A6-93C08B71D0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4" descr="tit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5661025"/>
            <a:ext cx="38290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テキスト ボックス 6"/>
          <p:cNvSpPr txBox="1">
            <a:spLocks noChangeArrowheads="1"/>
          </p:cNvSpPr>
          <p:nvPr/>
        </p:nvSpPr>
        <p:spPr bwMode="auto">
          <a:xfrm>
            <a:off x="179388" y="0"/>
            <a:ext cx="8359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 dirty="0"/>
              <a:t>本発表演題に関連し、</a:t>
            </a:r>
            <a:endParaRPr lang="en-US" altLang="ja-JP" sz="5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 dirty="0"/>
              <a:t>開示すべき利益相反事項は</a:t>
            </a:r>
          </a:p>
        </p:txBody>
      </p:sp>
      <p:sp>
        <p:nvSpPr>
          <p:cNvPr id="2053" name="テキスト ボックス 7"/>
          <p:cNvSpPr txBox="1">
            <a:spLocks noChangeArrowheads="1"/>
          </p:cNvSpPr>
          <p:nvPr/>
        </p:nvSpPr>
        <p:spPr bwMode="auto">
          <a:xfrm>
            <a:off x="971550" y="1916113"/>
            <a:ext cx="29083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/>
              <a:t>あります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71550" y="2924175"/>
            <a:ext cx="7345363" cy="2520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7"/>
          <p:cNvSpPr txBox="1">
            <a:spLocks noChangeArrowheads="1"/>
          </p:cNvSpPr>
          <p:nvPr/>
        </p:nvSpPr>
        <p:spPr bwMode="auto">
          <a:xfrm>
            <a:off x="971550" y="2924175"/>
            <a:ext cx="27241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①顧問：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②株保有・利益：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③特許使用料：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④講演料：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⑤原稿料：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⑥受託研究・共同研究費：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⑦奨学寄付金：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⑧寄付講座所属：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⑨贈答品などの報酬：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B4EE44-A916-4083-640C-FD013C74D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27738"/>
            <a:ext cx="43220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第</a:t>
            </a:r>
            <a:r>
              <a:rPr lang="en-US" altLang="ja-JP" sz="2400" dirty="0"/>
              <a:t>48</a:t>
            </a:r>
            <a:r>
              <a:rPr lang="ja-JP" altLang="en-US" sz="2400" dirty="0"/>
              <a:t>回学術集会　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2024.8.30-31.</a:t>
            </a:r>
            <a:r>
              <a:rPr lang="ja-JP" altLang="en-US" sz="2400" dirty="0"/>
              <a:t>　京都</a:t>
            </a:r>
            <a:r>
              <a:rPr lang="zh-TW" altLang="en-US" sz="2400" dirty="0"/>
              <a:t>大学</a:t>
            </a:r>
            <a:r>
              <a:rPr lang="en-US" altLang="zh-TW" sz="1800" dirty="0"/>
              <a:t> </a:t>
            </a:r>
            <a:r>
              <a:rPr lang="ja-JP" altLang="en-US" sz="1800" dirty="0"/>
              <a:t>芝蘭会館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66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DELL 2009 OKAZAKY</dc:creator>
  <cp:lastModifiedBy>09 内田 知孝</cp:lastModifiedBy>
  <cp:revision>13</cp:revision>
  <dcterms:created xsi:type="dcterms:W3CDTF">2014-07-16T13:15:52Z</dcterms:created>
  <dcterms:modified xsi:type="dcterms:W3CDTF">2023-10-17T03:01:36Z</dcterms:modified>
</cp:coreProperties>
</file>